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18000663" cy="28800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292"/>
    <a:srgbClr val="F0F0F0"/>
    <a:srgbClr val="E1E4E0"/>
    <a:srgbClr val="F7F7F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5" d="100"/>
          <a:sy n="15" d="100"/>
        </p:scale>
        <p:origin x="23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4713405"/>
            <a:ext cx="15300564" cy="10026815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5126892"/>
            <a:ext cx="13500497" cy="6953434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31/7/2024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0460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31/7/2024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4888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1533356"/>
            <a:ext cx="3881393" cy="2440702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1533356"/>
            <a:ext cx="11419171" cy="2440702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31/7/2024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2885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31/7/2024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7047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7180114"/>
            <a:ext cx="15525572" cy="11980175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9273626"/>
            <a:ext cx="15525572" cy="6300091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31/7/2024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0519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7666780"/>
            <a:ext cx="7650282" cy="1827360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7666780"/>
            <a:ext cx="7650282" cy="1827360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31/7/2024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4377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533362"/>
            <a:ext cx="15525572" cy="556675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7060106"/>
            <a:ext cx="7615123" cy="3460049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10520155"/>
            <a:ext cx="7615123" cy="1547356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7060106"/>
            <a:ext cx="7652626" cy="3460049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10520155"/>
            <a:ext cx="7652626" cy="1547356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31/7/2024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5598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31/7/2024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2558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31/7/2024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9863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920028"/>
            <a:ext cx="5805682" cy="672009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4146734"/>
            <a:ext cx="9112836" cy="20466969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8640127"/>
            <a:ext cx="5805682" cy="16006905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31/7/2024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6413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920028"/>
            <a:ext cx="5805682" cy="672009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4146734"/>
            <a:ext cx="9112836" cy="20466969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8640127"/>
            <a:ext cx="5805682" cy="16006905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31/7/2024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0090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533362"/>
            <a:ext cx="15525572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7666780"/>
            <a:ext cx="15525572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6693734"/>
            <a:ext cx="405014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6516E-04A5-42AD-807E-EF6D7DD2200D}" type="datetimeFigureOut">
              <a:rPr lang="es-CR" smtClean="0"/>
              <a:t>31/7/2024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6693734"/>
            <a:ext cx="6075224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6693734"/>
            <a:ext cx="405014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7981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5EABA32-AA9F-D334-68AD-6E3AD5708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9"/>
            <a:ext cx="18000663" cy="486133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88033" y="4312375"/>
            <a:ext cx="11824596" cy="2456495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R" sz="5400" b="1" dirty="0">
                <a:solidFill>
                  <a:srgbClr val="1D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  <a:p>
            <a:endParaRPr lang="es-CR" sz="11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autor e información de contacto</a:t>
            </a:r>
            <a:endParaRPr lang="es-CR" sz="4400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251454" y="8677183"/>
            <a:ext cx="15497753" cy="71315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1028700" rtl="0" eaLnBrk="1" latinLnBrk="0" hangingPunct="1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3200" b="1" dirty="0">
                <a:solidFill>
                  <a:srgbClr val="1D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Recomendamos incluir en su póster los siguientes apartados:</a:t>
            </a:r>
          </a:p>
          <a:p>
            <a:endParaRPr lang="es-C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Título, Antecedentes, Materiales y métodos, Resultados, Conclusiones, Agradecimientos y/o declaración de conflicto de intereses, Referencia bibliográficas. Puede además incluir imágenes, gráficos, o figuras.</a:t>
            </a:r>
          </a:p>
          <a:p>
            <a:endParaRPr lang="es-CR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 recomienda "Arial 32", o un tamaño adecuado según el texto que se vaya a utilizar.)</a:t>
            </a:r>
          </a:p>
          <a:p>
            <a:endParaRPr lang="es-CR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 real del documento para impresión</a:t>
            </a:r>
            <a:r>
              <a:rPr lang="es-C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50x80 cm</a:t>
            </a:r>
            <a:endParaRPr lang="es-CR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58C02EA6-E43B-458E-A6AA-DB0399A28E9F}"/>
              </a:ext>
            </a:extLst>
          </p:cNvPr>
          <p:cNvSpPr txBox="1">
            <a:spLocks/>
          </p:cNvSpPr>
          <p:nvPr/>
        </p:nvSpPr>
        <p:spPr>
          <a:xfrm>
            <a:off x="8090169" y="998843"/>
            <a:ext cx="9512031" cy="16300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1028700" rtl="0" eaLnBrk="1" latinLnBrk="0" hangingPunct="1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R" sz="3200" b="1" dirty="0"/>
          </a:p>
          <a:p>
            <a:r>
              <a:rPr lang="es-CR" sz="3200" b="1" dirty="0"/>
              <a:t>Logotipo de su institución si se requiere</a:t>
            </a:r>
            <a:endParaRPr lang="es-C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logo on a planet&#10;&#10;Description automatically generated">
            <a:extLst>
              <a:ext uri="{FF2B5EF4-FFF2-40B4-BE49-F238E27FC236}">
                <a16:creationId xmlns:a16="http://schemas.microsoft.com/office/drawing/2014/main" id="{202CF497-13C6-9C7E-799F-9B19F4762A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6775145"/>
            <a:ext cx="18000663" cy="25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89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1920</TotalTime>
  <Words>88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Mariam Barrantes</dc:creator>
  <cp:lastModifiedBy>Nuvia Ramirez</cp:lastModifiedBy>
  <cp:revision>20</cp:revision>
  <dcterms:created xsi:type="dcterms:W3CDTF">2017-10-05T17:25:44Z</dcterms:created>
  <dcterms:modified xsi:type="dcterms:W3CDTF">2024-07-31T23:11:17Z</dcterms:modified>
</cp:coreProperties>
</file>